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457200" y="685800"/>
            <a:ext cx="8229600" cy="1066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Diction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457200" y="1905000"/>
            <a:ext cx="8229600" cy="3581400"/>
          </a:xfrm>
        </p:spPr>
        <p:txBody>
          <a:bodyPr/>
          <a:lstStyle>
            <a:lvl1pPr marL="0" indent="0" algn="ctr">
              <a:buNone/>
              <a:defRPr lang="en-US" sz="1100" u="none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z="1800" u="sng" dirty="0" smtClean="0">
                <a:latin typeface="Berlin Sans FB Demi"/>
                <a:ea typeface="Calibri"/>
                <a:cs typeface="Times New Roman"/>
              </a:rPr>
              <a:t>Consider</a:t>
            </a:r>
            <a:r>
              <a:rPr lang="en-US" sz="1800" dirty="0" smtClean="0">
                <a:latin typeface="Berlin Sans FB Demi"/>
                <a:ea typeface="Calibri"/>
                <a:cs typeface="Times New Roman"/>
              </a:rPr>
              <a:t>:  Art is the </a:t>
            </a:r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ANTIDOTE that can call us back from the edge of numbness, restoring the ability to feel for another.		</a:t>
            </a:r>
          </a:p>
          <a:p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-Barbara Kingsolver, </a:t>
            </a:r>
            <a:r>
              <a:rPr lang="en-US" sz="1800" b="1" i="1" dirty="0" smtClean="0">
                <a:latin typeface="Berlin Sans FB Demi"/>
                <a:ea typeface="Calibri"/>
                <a:cs typeface="Times New Roman"/>
              </a:rPr>
              <a:t>High Tide in Tucson</a:t>
            </a:r>
            <a:endParaRPr lang="en-US" sz="11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Detail</a:t>
            </a:r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05000"/>
            <a:ext cx="8229600" cy="4343400"/>
          </a:xfrm>
        </p:spPr>
        <p:txBody>
          <a:bodyPr>
            <a:normAutofit fontScale="62500" lnSpcReduction="20000"/>
          </a:bodyPr>
          <a:lstStyle/>
          <a:p>
            <a:r>
              <a:rPr sz="3800" dirty="0" smtClean="0"/>
              <a:t>Consider:</a:t>
            </a:r>
          </a:p>
          <a:p>
            <a:pPr algn="l"/>
            <a:r>
              <a:rPr sz="3800" dirty="0" smtClean="0"/>
              <a:t>Whenever he was fortunate as to have near him a hare that had been kept too long, or a meat pie made with rancid butter, he gorged himself with such violence that his veins swelled, and the moisture broke out on his forehead.</a:t>
            </a:r>
          </a:p>
          <a:p>
            <a:r>
              <a:rPr sz="3800" dirty="0" smtClean="0"/>
              <a:t>-Thomas Babington Macaulay, "Samuel Johnson"</a:t>
            </a:r>
          </a:p>
          <a:p>
            <a:endParaRPr sz="3800" dirty="0" smtClean="0"/>
          </a:p>
          <a:p>
            <a:r>
              <a:rPr sz="3600" dirty="0" smtClean="0"/>
              <a:t>Discuss:</a:t>
            </a:r>
          </a:p>
          <a:p>
            <a:pPr algn="l"/>
            <a:r>
              <a:rPr sz="3600" dirty="0" smtClean="0"/>
              <a:t>What effect does the detail (the </a:t>
            </a:r>
            <a:r>
              <a:rPr sz="3600" i="1" dirty="0" smtClean="0"/>
              <a:t>spoiled hare</a:t>
            </a:r>
            <a:r>
              <a:rPr sz="3600" dirty="0" smtClean="0"/>
              <a:t>, the </a:t>
            </a:r>
            <a:r>
              <a:rPr sz="3600" i="1" dirty="0" smtClean="0"/>
              <a:t>rancid butter</a:t>
            </a:r>
            <a:r>
              <a:rPr sz="3600" dirty="0" smtClean="0"/>
              <a:t>, the </a:t>
            </a:r>
            <a:r>
              <a:rPr sz="3600" i="1" dirty="0" smtClean="0"/>
              <a:t>swollen veins</a:t>
            </a:r>
            <a:r>
              <a:rPr sz="3600" dirty="0" smtClean="0"/>
              <a:t>, the </a:t>
            </a:r>
            <a:r>
              <a:rPr sz="3600" i="1" dirty="0" smtClean="0"/>
              <a:t>sweaty forehead</a:t>
            </a:r>
            <a:r>
              <a:rPr sz="3600" dirty="0" smtClean="0"/>
              <a:t>) have on the reader?</a:t>
            </a:r>
          </a:p>
          <a:p>
            <a:endParaRPr sz="3600" dirty="0" smtClean="0"/>
          </a:p>
          <a:p>
            <a:pPr algn="l"/>
            <a:r>
              <a:rPr lang="en-US" sz="3600" dirty="0" smtClean="0"/>
              <a:t>H</a:t>
            </a:r>
            <a:r>
              <a:rPr sz="3600" dirty="0" smtClean="0"/>
              <a:t>ow would the meaning of the sentence be changed by ending it after </a:t>
            </a:r>
            <a:r>
              <a:rPr sz="3600" i="1" dirty="0" smtClean="0"/>
              <a:t>himself?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3200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Apply:</a:t>
            </a:r>
          </a:p>
          <a:p>
            <a:pPr>
              <a:buNone/>
            </a:pPr>
            <a:r>
              <a:rPr lang="en-US" dirty="0" smtClean="0"/>
              <a:t>	Write a sentence describing someone with disgusting eating habits. It must be one, correct sentence; and it must contain at least three vivid details.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164</TotalTime>
  <Words>109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Detail#1</vt:lpstr>
      <vt:lpstr>Detail #1</vt:lpstr>
    </vt:vector>
  </TitlesOfParts>
  <Company>USD 259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kfrederick</dc:creator>
  <cp:lastModifiedBy>kfrederick</cp:lastModifiedBy>
  <cp:revision>22</cp:revision>
  <dcterms:created xsi:type="dcterms:W3CDTF">2008-08-19T21:40:58Z</dcterms:created>
  <dcterms:modified xsi:type="dcterms:W3CDTF">2011-08-29T14:01:24Z</dcterms:modified>
</cp:coreProperties>
</file>